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285" r:id="rId5"/>
    <p:sldId id="385" r:id="rId6"/>
    <p:sldId id="286" r:id="rId7"/>
    <p:sldId id="331" r:id="rId8"/>
    <p:sldId id="332" r:id="rId9"/>
    <p:sldId id="333" r:id="rId10"/>
    <p:sldId id="334" r:id="rId11"/>
    <p:sldId id="335" r:id="rId12"/>
    <p:sldId id="319" r:id="rId13"/>
    <p:sldId id="39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3308896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04 | Extending the Shell</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121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49044" y="4444999"/>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0581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Like the MMC – One Shell does it all</a:t>
            </a:r>
          </a:p>
          <a:p>
            <a:r>
              <a:rPr lang="en-GB" dirty="0" smtClean="0"/>
              <a:t>Finding and adding Snap-ins</a:t>
            </a:r>
          </a:p>
          <a:p>
            <a:r>
              <a:rPr lang="en-GB" dirty="0" smtClean="0"/>
              <a:t>Finding and adding Modules</a:t>
            </a:r>
          </a:p>
          <a:p>
            <a:r>
              <a:rPr lang="en-GB" dirty="0" smtClean="0"/>
              <a:t>Discovering new commands</a:t>
            </a:r>
          </a:p>
          <a:p>
            <a:r>
              <a:rPr lang="en-GB" dirty="0" smtClean="0"/>
              <a:t>The real world of cmdlets</a:t>
            </a:r>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Grp="1" noChangeArrowheads="1"/>
          </p:cNvSpPr>
          <p:nvPr>
            <p:ph type="title"/>
          </p:nvPr>
        </p:nvSpPr>
        <p:spPr/>
        <p:txBody>
          <a:bodyPr/>
          <a:lstStyle/>
          <a:p>
            <a:pPr eaLnBrk="1" hangingPunct="1"/>
            <a:r>
              <a:rPr lang="en-US" dirty="0" smtClean="0">
                <a:latin typeface="Arial Bold" charset="0"/>
                <a:ea typeface="ヒラギノ角ゴ ProN W6" charset="0"/>
                <a:cs typeface="ヒラギノ角ゴ ProN W6" charset="0"/>
              </a:rPr>
              <a:t>Like the MMC - One </a:t>
            </a:r>
            <a:r>
              <a:rPr lang="en-US" dirty="0">
                <a:latin typeface="Arial Bold" charset="0"/>
                <a:ea typeface="ヒラギノ角ゴ ProN W6" charset="0"/>
                <a:cs typeface="ヒラギノ角ゴ ProN W6" charset="0"/>
              </a:rPr>
              <a:t>Shell </a:t>
            </a:r>
            <a:r>
              <a:rPr lang="en-US" dirty="0" smtClean="0">
                <a:latin typeface="Arial Bold" charset="0"/>
                <a:ea typeface="ヒラギノ角ゴ ProN W6" charset="0"/>
                <a:cs typeface="ヒラギノ角ゴ ProN W6" charset="0"/>
              </a:rPr>
              <a:t>does it all</a:t>
            </a:r>
            <a:endParaRPr lang="en-US" dirty="0">
              <a:latin typeface="Arial Bold" charset="0"/>
              <a:ea typeface="ヒラギノ角ゴ ProN W6" charset="0"/>
              <a:cs typeface="ヒラギノ角ゴ ProN W6" charset="0"/>
            </a:endParaRPr>
          </a:p>
        </p:txBody>
      </p:sp>
      <p:pic>
        <p:nvPicPr>
          <p:cNvPr id="389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143" y="1515291"/>
            <a:ext cx="7358743" cy="44740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89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5257" y="3115492"/>
            <a:ext cx="6066971" cy="32526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75004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Finding &amp; Adding Snap-ins</a:t>
            </a:r>
          </a:p>
        </p:txBody>
      </p:sp>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857" y="1463040"/>
            <a:ext cx="9942286" cy="4985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9940"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7014" y="1916158"/>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9941"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600" y="3997234"/>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9942"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600" y="4317274"/>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750644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Finding &amp; Adding Modules</a:t>
            </a:r>
          </a:p>
        </p:txBody>
      </p:sp>
      <p:pic>
        <p:nvPicPr>
          <p:cNvPr id="409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228" y="1547949"/>
            <a:ext cx="9688286" cy="48201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096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4043" y="1961878"/>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0965"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371" y="4852851"/>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0966" name="Picture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371" y="5133703"/>
            <a:ext cx="1560286"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Oval Callout 1"/>
          <p:cNvSpPr/>
          <p:nvPr/>
        </p:nvSpPr>
        <p:spPr>
          <a:xfrm>
            <a:off x="8483668" y="510668"/>
            <a:ext cx="3299204" cy="1833164"/>
          </a:xfrm>
          <a:prstGeom prst="wedgeEllipseCallout">
            <a:avLst>
              <a:gd name="adj1" fmla="val -36833"/>
              <a:gd name="adj2" fmla="val 711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PowerShell V3 dynamically imports modules when you use the cmdlet</a:t>
            </a:r>
            <a:endParaRPr lang="en-US" dirty="0"/>
          </a:p>
        </p:txBody>
      </p:sp>
    </p:spTree>
    <p:extLst>
      <p:ext uri="{BB962C8B-B14F-4D97-AF65-F5344CB8AC3E}">
        <p14:creationId xmlns:p14="http://schemas.microsoft.com/office/powerpoint/2010/main" val="392070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Grp="1" noChangeArrowheads="1"/>
          </p:cNvSpPr>
          <p:nvPr>
            <p:ph type="title"/>
          </p:nvPr>
        </p:nvSpPr>
        <p:spPr/>
        <p:txBody>
          <a:bodyPr/>
          <a:lstStyle/>
          <a:p>
            <a:pPr eaLnBrk="1" hangingPunct="1"/>
            <a:r>
              <a:rPr lang="en-US" dirty="0" smtClean="0">
                <a:latin typeface="Arial Bold" charset="0"/>
                <a:ea typeface="ヒラギノ角ゴ ProN W6" charset="0"/>
                <a:cs typeface="ヒラギノ角ゴ ProN W6" charset="0"/>
              </a:rPr>
              <a:t>Discovering new commands</a:t>
            </a:r>
            <a:endParaRPr lang="en-US" dirty="0">
              <a:latin typeface="Arial Bold" charset="0"/>
              <a:ea typeface="ヒラギノ角ゴ ProN W6" charset="0"/>
              <a:cs typeface="ヒラギノ角ゴ ProN W6" charset="0"/>
            </a:endParaRP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114" y="1672046"/>
            <a:ext cx="9412514" cy="48267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2261126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p:txBody>
          <a:bodyPr/>
          <a:lstStyle/>
          <a:p>
            <a:r>
              <a:rPr lang="en-GB" dirty="0"/>
              <a:t>The real world of cmdlets</a:t>
            </a:r>
            <a:endParaRPr lang="en-US" dirty="0">
              <a:latin typeface="Arial Bold" charset="0"/>
              <a:ea typeface="ヒラギノ角ゴ ProN W6" charset="0"/>
              <a:cs typeface="ヒラギノ角ゴ ProN W6" charset="0"/>
            </a:endParaRPr>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172" y="1508760"/>
            <a:ext cx="9303657"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0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057" y="3148148"/>
            <a:ext cx="8164286" cy="2462349"/>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30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5257" y="4624251"/>
            <a:ext cx="7474857" cy="202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4178673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purl.org/dc/elements/1.1/"/>
    <ds:schemaRef ds:uri="http://purl.org/dc/dcmitype/"/>
    <ds:schemaRef ds:uri="http://www.w3.org/XML/1998/namespace"/>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3604</TotalTime>
  <Words>159</Words>
  <Application>Microsoft Office PowerPoint</Application>
  <PresentationFormat>Custom</PresentationFormat>
  <Paragraphs>31</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1_Office Theme</vt:lpstr>
      <vt:lpstr>PowerPoint Presentation</vt:lpstr>
      <vt:lpstr>Course Topics</vt:lpstr>
      <vt:lpstr>Module Overview</vt:lpstr>
      <vt:lpstr>Like the MMC - One Shell does it all</vt:lpstr>
      <vt:lpstr>Finding &amp; Adding Snap-ins</vt:lpstr>
      <vt:lpstr>Finding &amp; Adding Modules</vt:lpstr>
      <vt:lpstr>Discovering new commands</vt:lpstr>
      <vt:lpstr>The real world of cmdlets</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120</cp:revision>
  <dcterms:created xsi:type="dcterms:W3CDTF">2013-02-15T23:12:42Z</dcterms:created>
  <dcterms:modified xsi:type="dcterms:W3CDTF">2015-04-19T20:29:47Z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